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9"/>
    <p:restoredTop sz="96993"/>
  </p:normalViewPr>
  <p:slideViewPr>
    <p:cSldViewPr snapToGrid="0" snapToObjects="1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08B41-2B2A-914F-BCFF-869D08451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81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2A2627-AC15-EA44-BA60-C964B8356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37ED44-9DE7-3740-B1AE-6E3815383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34F35C-1F8B-D047-BF43-9A9D936D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EAF00C-B0C8-D14B-A4F6-5D3F3194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851DF3-CE93-8C4E-BEA1-217BCF6D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53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EC880-702D-3E45-A48F-A3B4922B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AB3E1-2B91-B746-8010-E7E833711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20A71-51FD-F04D-A844-4B234EBA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5606AA-30C8-F549-996B-E843C31E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85D165-D98F-C644-8D7D-A7449ECB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41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C9F7B9-09AD-1246-9D9A-8390116AC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E16C17-9688-894D-9006-6BF7649FC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A26EB-692C-9C4C-ABD5-C266BC1C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580021-00E7-1D41-8616-2D03DD65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6FBE4-FD33-4C47-9833-8DE62257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41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FC84F-D2A2-C64E-A03B-2A9D9355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3C1C6B-FFD7-EA4C-81D3-0FBB39EE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33ED6F-C1F0-6946-90C1-4680F223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D87A2-AA04-3D49-9C6D-379565F8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A64DC7-6179-3A43-B674-854E467D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0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6F8F-6690-4A4A-9EE0-0EBFDD92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C403FF-1382-DA42-BD7F-CBA29378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3E2EE-40BC-A448-913A-AB02ADA2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F2BC6-3EA7-E840-9290-6AB00308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E122A1-B2E5-584C-86A4-FC75FE6B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9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97FB2-3FD4-9343-910F-870E5E0F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8D3CB0-5B8E-7442-8C4D-44788666C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F629A7-C3B9-A94A-9811-91278BFC8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A5AF13-9D6B-6446-A788-555F97A9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D6F937-20FB-0348-902A-D115C37F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E81C7-23FE-0942-9EF7-75E11D27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F58DBF-F997-6D46-950F-563E7CDF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0E170E-FDE2-C34E-B12A-E6F116CD0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CF6B1F-5F44-4A4D-B5EC-3E965E4A1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1C6E97-E00C-BC41-8FE7-4FD130A8B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977E9D-2B31-CC4B-869F-E3A43E2EE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C427CD-9EF4-944F-9C78-C9D505B9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C68471-21A4-DC4E-A626-54E4626E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6A0F00-5BE5-654D-BD08-31EE0432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56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1F12C-61AF-7A47-923B-13789A519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FF5DAC-582B-0E44-970D-FD328000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C8CC66-6B17-A34F-AC38-B2260209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EFB93B-6C52-614B-820D-D66A5434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33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5C4A33-ED13-6A41-A217-A5BAC844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FF9633-1C6D-AA42-8FBF-E78CCB83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131B45-FD1A-5247-B7D3-3C7989D1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5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3C750-3AC7-B441-ABCB-B53CA380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49BD2C-EE90-0742-B41C-EC4A4EF5C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1BCB58-3A6C-8B4D-97FF-2B0A8B78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F58F99-2D41-DA49-B43D-635D02ADF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84F7D2-59AA-3147-AF98-0C849176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4808E4-3533-0B49-B650-019C94BC4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64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B2278-6093-1645-9DBE-6C5EC19A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99640D-998E-7344-874D-96FEBD542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0DDB50-3D55-9F4E-858A-5A34941D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38355F-E399-DA46-9C39-12DCD516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95B20E-DFBF-FA4B-866F-8849CF67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2DF833-8CCC-2047-8D04-9C2EC5DA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0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05902D-C29D-CA4A-8A8B-FFCB49A8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96F8D2-D9DF-CD40-9085-F5EA8CE84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098E35-B1DE-D245-828B-75876DEF7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4DC9-8D21-784C-9E72-206865ED1F39}" type="datetimeFigureOut">
              <a:rPr lang="fr-FR" smtClean="0"/>
              <a:t>15/12/2020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C4AD1-D305-F149-A516-AD0A74821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86802-226C-7543-9920-10EF47EBA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83FA-07F7-8347-AAC8-28824518C3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50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catechese.catholique.fr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de-en-ligne.fr/2-des/6-fac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hyperlink" Target="catechese.catholique.fr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DC9276F-027C-C14B-96A1-F2663582F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944" y="0"/>
            <a:ext cx="6858000" cy="685800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BFAC84CF-1B9F-BC43-9C89-8FA2FD3C309B}"/>
              </a:ext>
            </a:extLst>
          </p:cNvPr>
          <p:cNvSpPr/>
          <p:nvPr/>
        </p:nvSpPr>
        <p:spPr>
          <a:xfrm>
            <a:off x="4211784" y="1199802"/>
            <a:ext cx="174568" cy="19950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C7D571D-D3E6-2746-92CF-0BD595FB683F}"/>
              </a:ext>
            </a:extLst>
          </p:cNvPr>
          <p:cNvSpPr/>
          <p:nvPr/>
        </p:nvSpPr>
        <p:spPr>
          <a:xfrm>
            <a:off x="3916753" y="1206585"/>
            <a:ext cx="174568" cy="199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CEC4319-ABBA-244F-BFBF-533804EEDF93}"/>
              </a:ext>
            </a:extLst>
          </p:cNvPr>
          <p:cNvSpPr/>
          <p:nvPr/>
        </p:nvSpPr>
        <p:spPr>
          <a:xfrm>
            <a:off x="4872642" y="1199802"/>
            <a:ext cx="174568" cy="1995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4A6F89A-359B-A94E-BAF4-2CC5BD859D21}"/>
              </a:ext>
            </a:extLst>
          </p:cNvPr>
          <p:cNvSpPr/>
          <p:nvPr/>
        </p:nvSpPr>
        <p:spPr>
          <a:xfrm>
            <a:off x="4498571" y="1199802"/>
            <a:ext cx="174568" cy="1995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70FEE10-082E-934F-B2AA-A2B6406527A1}"/>
              </a:ext>
            </a:extLst>
          </p:cNvPr>
          <p:cNvSpPr/>
          <p:nvPr/>
        </p:nvSpPr>
        <p:spPr>
          <a:xfrm>
            <a:off x="5217907" y="1209640"/>
            <a:ext cx="174568" cy="19950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Passer à l'action avec un dé à jouer ! – Jmebouge.com">
            <a:hlinkClick r:id="rId4"/>
            <a:extLst>
              <a:ext uri="{FF2B5EF4-FFF2-40B4-BE49-F238E27FC236}">
                <a16:creationId xmlns:a16="http://schemas.microsoft.com/office/drawing/2014/main" id="{7D36387A-D9FF-B34E-8809-51586AFFB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41" y="4014953"/>
            <a:ext cx="1876803" cy="117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0F2DF407-2FCE-234E-A46F-44BEF7CA653F}"/>
              </a:ext>
            </a:extLst>
          </p:cNvPr>
          <p:cNvSpPr/>
          <p:nvPr/>
        </p:nvSpPr>
        <p:spPr>
          <a:xfrm>
            <a:off x="5638660" y="1199802"/>
            <a:ext cx="174568" cy="1995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E500EDB-9781-684D-9229-8599D7E2EA66}"/>
              </a:ext>
            </a:extLst>
          </p:cNvPr>
          <p:cNvSpPr/>
          <p:nvPr/>
        </p:nvSpPr>
        <p:spPr>
          <a:xfrm>
            <a:off x="5969926" y="1199802"/>
            <a:ext cx="174568" cy="19950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2D8B67E-52DE-8B44-A977-0AED37742B8B}"/>
              </a:ext>
            </a:extLst>
          </p:cNvPr>
          <p:cNvSpPr/>
          <p:nvPr/>
        </p:nvSpPr>
        <p:spPr>
          <a:xfrm>
            <a:off x="6361280" y="1199802"/>
            <a:ext cx="174568" cy="19950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33375" y="219075"/>
            <a:ext cx="523220" cy="62579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100" dirty="0" smtClean="0"/>
              <a:t>Ce jeu est proposé dans le cadre de </a:t>
            </a:r>
            <a:r>
              <a:rPr lang="fr-FR" sz="1100" i="1" dirty="0" smtClean="0"/>
              <a:t>L’itinéraire connecté de la revue Initiales </a:t>
            </a:r>
            <a:r>
              <a:rPr lang="fr-FR" sz="1100" dirty="0" smtClean="0"/>
              <a:t>– décembre 2020</a:t>
            </a:r>
          </a:p>
          <a:p>
            <a:r>
              <a:rPr lang="fr-FR" sz="1100" dirty="0">
                <a:hlinkClick r:id="rId6" action="ppaction://hlinkfile"/>
              </a:rPr>
              <a:t>c</a:t>
            </a:r>
            <a:r>
              <a:rPr lang="fr-FR" sz="1100" dirty="0" smtClean="0">
                <a:hlinkClick r:id="rId6" action="ppaction://hlinkfile"/>
              </a:rPr>
              <a:t>atechese.catholique.fr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78322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285EC096-4E7C-334F-BBEE-4EDC96D84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240329"/>
              </p:ext>
            </p:extLst>
          </p:nvPr>
        </p:nvGraphicFramePr>
        <p:xfrm>
          <a:off x="-1" y="0"/>
          <a:ext cx="12152421" cy="6042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Feuille de calcul" r:id="rId3" imgW="15608300" imgH="7759700" progId="Excel.Sheet.12">
                  <p:embed/>
                </p:oleObj>
              </mc:Choice>
              <mc:Fallback>
                <p:oleObj name="Feuille de calcul" r:id="rId3" imgW="15608300" imgH="7759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0"/>
                        <a:ext cx="12152421" cy="6042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257549" y="6229350"/>
            <a:ext cx="585787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fr-FR" sz="1100" dirty="0" smtClean="0"/>
              <a:t>Ce jeu est proposé dans le cadre de </a:t>
            </a:r>
            <a:r>
              <a:rPr lang="fr-FR" sz="1100" i="1" dirty="0" smtClean="0"/>
              <a:t>L’itinéraire connecté de la revue Initiales </a:t>
            </a:r>
            <a:r>
              <a:rPr lang="fr-FR" sz="1100" dirty="0" smtClean="0"/>
              <a:t>– décembre 2020</a:t>
            </a:r>
          </a:p>
          <a:p>
            <a:pPr algn="ctr"/>
            <a:r>
              <a:rPr lang="fr-FR" sz="1100" dirty="0">
                <a:hlinkClick r:id="rId5" action="ppaction://hlinkfile"/>
              </a:rPr>
              <a:t>c</a:t>
            </a:r>
            <a:r>
              <a:rPr lang="fr-FR" sz="1100" dirty="0" smtClean="0">
                <a:hlinkClick r:id="rId5" action="ppaction://hlinkfile"/>
              </a:rPr>
              <a:t>atechese.catholique.fr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517100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37</Words>
  <Application>Microsoft Office PowerPoint</Application>
  <PresentationFormat>Grand écran</PresentationFormat>
  <Paragraphs>5</Paragraphs>
  <Slides>2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Feuille de calcul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Monseigny</dc:creator>
  <cp:lastModifiedBy>Maïté Bordenave (SNCC/Mme)</cp:lastModifiedBy>
  <cp:revision>14</cp:revision>
  <dcterms:created xsi:type="dcterms:W3CDTF">2020-11-17T08:42:54Z</dcterms:created>
  <dcterms:modified xsi:type="dcterms:W3CDTF">2020-12-15T15:39:34Z</dcterms:modified>
</cp:coreProperties>
</file>