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6" r:id="rId21"/>
    <p:sldId id="277" r:id="rId22"/>
    <p:sldId id="278" r:id="rId23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mmanuel Auvray (Liturgie et sacrements/M.)" initials="EA(es" lastIdx="1" clrIdx="0">
    <p:extLst>
      <p:ext uri="{19B8F6BF-5375-455C-9EA6-DF929625EA0E}">
        <p15:presenceInfo xmlns:p15="http://schemas.microsoft.com/office/powerpoint/2012/main" userId="S::emmanuel.auvray@cef.fr::90b8592f-5e05-4180-9294-beb9a73bfd8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nuel Auvray (Liturgie et sacrements/M.)" userId="90b8592f-5e05-4180-9294-beb9a73bfd8b" providerId="ADAL" clId="{84C83FCB-DC91-42C3-A0E3-FEB18F9B3F1B}"/>
    <pc:docChg chg="undo custSel addSld delSld modSld">
      <pc:chgData name="Emmanuel Auvray (Liturgie et sacrements/M.)" userId="90b8592f-5e05-4180-9294-beb9a73bfd8b" providerId="ADAL" clId="{84C83FCB-DC91-42C3-A0E3-FEB18F9B3F1B}" dt="2026-03-14T09:26:45.432" v="372" actId="255"/>
      <pc:docMkLst>
        <pc:docMk/>
      </pc:docMkLst>
      <pc:sldChg chg="addSp modSp mod">
        <pc:chgData name="Emmanuel Auvray (Liturgie et sacrements/M.)" userId="90b8592f-5e05-4180-9294-beb9a73bfd8b" providerId="ADAL" clId="{84C83FCB-DC91-42C3-A0E3-FEB18F9B3F1B}" dt="2026-03-14T09:26:45.432" v="372" actId="255"/>
        <pc:sldMkLst>
          <pc:docMk/>
          <pc:sldMk cId="3339151724" sldId="256"/>
        </pc:sldMkLst>
        <pc:spChg chg="mod">
          <ac:chgData name="Emmanuel Auvray (Liturgie et sacrements/M.)" userId="90b8592f-5e05-4180-9294-beb9a73bfd8b" providerId="ADAL" clId="{84C83FCB-DC91-42C3-A0E3-FEB18F9B3F1B}" dt="2026-03-14T09:26:00.975" v="368" actId="1076"/>
          <ac:spMkLst>
            <pc:docMk/>
            <pc:sldMk cId="3339151724" sldId="256"/>
            <ac:spMk id="2" creationId="{7E5A0A1D-63A0-4F99-8386-0AE521FC672A}"/>
          </ac:spMkLst>
        </pc:spChg>
        <pc:spChg chg="mod">
          <ac:chgData name="Emmanuel Auvray (Liturgie et sacrements/M.)" userId="90b8592f-5e05-4180-9294-beb9a73bfd8b" providerId="ADAL" clId="{84C83FCB-DC91-42C3-A0E3-FEB18F9B3F1B}" dt="2026-03-14T09:26:45.432" v="372" actId="255"/>
          <ac:spMkLst>
            <pc:docMk/>
            <pc:sldMk cId="3339151724" sldId="256"/>
            <ac:spMk id="3" creationId="{46E0D617-3C1F-4B2E-92BB-CB4CC3E36AB5}"/>
          </ac:spMkLst>
        </pc:spChg>
        <pc:picChg chg="add mod">
          <ac:chgData name="Emmanuel Auvray (Liturgie et sacrements/M.)" userId="90b8592f-5e05-4180-9294-beb9a73bfd8b" providerId="ADAL" clId="{84C83FCB-DC91-42C3-A0E3-FEB18F9B3F1B}" dt="2026-03-14T09:26:25.177" v="371" actId="1076"/>
          <ac:picMkLst>
            <pc:docMk/>
            <pc:sldMk cId="3339151724" sldId="256"/>
            <ac:picMk id="5" creationId="{E978485E-52E4-4F79-88A2-39F013588432}"/>
          </ac:picMkLst>
        </pc:picChg>
      </pc:sldChg>
      <pc:sldChg chg="addSp modSp new mod">
        <pc:chgData name="Emmanuel Auvray (Liturgie et sacrements/M.)" userId="90b8592f-5e05-4180-9294-beb9a73bfd8b" providerId="ADAL" clId="{84C83FCB-DC91-42C3-A0E3-FEB18F9B3F1B}" dt="2026-03-09T21:36:33.631" v="4" actId="1076"/>
        <pc:sldMkLst>
          <pc:docMk/>
          <pc:sldMk cId="1931726099" sldId="260"/>
        </pc:sldMkLst>
        <pc:picChg chg="add mod">
          <ac:chgData name="Emmanuel Auvray (Liturgie et sacrements/M.)" userId="90b8592f-5e05-4180-9294-beb9a73bfd8b" providerId="ADAL" clId="{84C83FCB-DC91-42C3-A0E3-FEB18F9B3F1B}" dt="2026-03-09T21:36:33.631" v="4" actId="1076"/>
          <ac:picMkLst>
            <pc:docMk/>
            <pc:sldMk cId="1931726099" sldId="260"/>
            <ac:picMk id="3" creationId="{8D7C8CDF-35AD-4078-9E13-F79A010C027E}"/>
          </ac:picMkLst>
        </pc:picChg>
      </pc:sldChg>
      <pc:sldChg chg="addSp modSp new mod">
        <pc:chgData name="Emmanuel Auvray (Liturgie et sacrements/M.)" userId="90b8592f-5e05-4180-9294-beb9a73bfd8b" providerId="ADAL" clId="{84C83FCB-DC91-42C3-A0E3-FEB18F9B3F1B}" dt="2026-03-09T21:37:19.176" v="7" actId="1076"/>
        <pc:sldMkLst>
          <pc:docMk/>
          <pc:sldMk cId="1182541405" sldId="261"/>
        </pc:sldMkLst>
        <pc:picChg chg="add mod">
          <ac:chgData name="Emmanuel Auvray (Liturgie et sacrements/M.)" userId="90b8592f-5e05-4180-9294-beb9a73bfd8b" providerId="ADAL" clId="{84C83FCB-DC91-42C3-A0E3-FEB18F9B3F1B}" dt="2026-03-09T21:37:19.176" v="7" actId="1076"/>
          <ac:picMkLst>
            <pc:docMk/>
            <pc:sldMk cId="1182541405" sldId="261"/>
            <ac:picMk id="3" creationId="{40E1F868-319F-445C-9A0E-010D02DFA0AA}"/>
          </ac:picMkLst>
        </pc:picChg>
      </pc:sldChg>
      <pc:sldChg chg="addSp delSp modSp new mod">
        <pc:chgData name="Emmanuel Auvray (Liturgie et sacrements/M.)" userId="90b8592f-5e05-4180-9294-beb9a73bfd8b" providerId="ADAL" clId="{84C83FCB-DC91-42C3-A0E3-FEB18F9B3F1B}" dt="2026-03-09T21:41:24.541" v="24" actId="14100"/>
        <pc:sldMkLst>
          <pc:docMk/>
          <pc:sldMk cId="1747116312" sldId="262"/>
        </pc:sldMkLst>
        <pc:spChg chg="del">
          <ac:chgData name="Emmanuel Auvray (Liturgie et sacrements/M.)" userId="90b8592f-5e05-4180-9294-beb9a73bfd8b" providerId="ADAL" clId="{84C83FCB-DC91-42C3-A0E3-FEB18F9B3F1B}" dt="2026-03-09T21:39:56.581" v="14" actId="478"/>
          <ac:spMkLst>
            <pc:docMk/>
            <pc:sldMk cId="1747116312" sldId="262"/>
            <ac:spMk id="2" creationId="{C437528E-4BB7-49BC-9154-2DAF2CF1202A}"/>
          </ac:spMkLst>
        </pc:spChg>
        <pc:spChg chg="del">
          <ac:chgData name="Emmanuel Auvray (Liturgie et sacrements/M.)" userId="90b8592f-5e05-4180-9294-beb9a73bfd8b" providerId="ADAL" clId="{84C83FCB-DC91-42C3-A0E3-FEB18F9B3F1B}" dt="2026-03-09T21:39:59.055" v="15" actId="478"/>
          <ac:spMkLst>
            <pc:docMk/>
            <pc:sldMk cId="1747116312" sldId="262"/>
            <ac:spMk id="3" creationId="{9E5F03C2-A483-4BBB-9197-07274DE24E48}"/>
          </ac:spMkLst>
        </pc:spChg>
        <pc:picChg chg="add mod">
          <ac:chgData name="Emmanuel Auvray (Liturgie et sacrements/M.)" userId="90b8592f-5e05-4180-9294-beb9a73bfd8b" providerId="ADAL" clId="{84C83FCB-DC91-42C3-A0E3-FEB18F9B3F1B}" dt="2026-03-09T21:40:52.770" v="21" actId="1076"/>
          <ac:picMkLst>
            <pc:docMk/>
            <pc:sldMk cId="1747116312" sldId="262"/>
            <ac:picMk id="5" creationId="{365CA443-9F4C-48CB-9BB7-FE315CEF1B1C}"/>
          </ac:picMkLst>
        </pc:picChg>
        <pc:picChg chg="add mod">
          <ac:chgData name="Emmanuel Auvray (Liturgie et sacrements/M.)" userId="90b8592f-5e05-4180-9294-beb9a73bfd8b" providerId="ADAL" clId="{84C83FCB-DC91-42C3-A0E3-FEB18F9B3F1B}" dt="2026-03-09T21:41:24.541" v="24" actId="14100"/>
          <ac:picMkLst>
            <pc:docMk/>
            <pc:sldMk cId="1747116312" sldId="262"/>
            <ac:picMk id="7" creationId="{57BEAF99-D3C3-488F-BEC5-374EDC3B91CC}"/>
          </ac:picMkLst>
        </pc:picChg>
      </pc:sldChg>
      <pc:sldChg chg="addSp delSp modSp new del mod">
        <pc:chgData name="Emmanuel Auvray (Liturgie et sacrements/M.)" userId="90b8592f-5e05-4180-9294-beb9a73bfd8b" providerId="ADAL" clId="{84C83FCB-DC91-42C3-A0E3-FEB18F9B3F1B}" dt="2026-03-09T21:39:45.816" v="12" actId="47"/>
        <pc:sldMkLst>
          <pc:docMk/>
          <pc:sldMk cId="3915039583" sldId="262"/>
        </pc:sldMkLst>
        <pc:picChg chg="add del mod">
          <ac:chgData name="Emmanuel Auvray (Liturgie et sacrements/M.)" userId="90b8592f-5e05-4180-9294-beb9a73bfd8b" providerId="ADAL" clId="{84C83FCB-DC91-42C3-A0E3-FEB18F9B3F1B}" dt="2026-03-09T21:39:43.715" v="11" actId="478"/>
          <ac:picMkLst>
            <pc:docMk/>
            <pc:sldMk cId="3915039583" sldId="262"/>
            <ac:picMk id="3" creationId="{4D5698EC-7DA6-4A24-AE9B-A0D6E56C0FA4}"/>
          </ac:picMkLst>
        </pc:picChg>
      </pc:sldChg>
      <pc:sldChg chg="addSp modSp new mod">
        <pc:chgData name="Emmanuel Auvray (Liturgie et sacrements/M.)" userId="90b8592f-5e05-4180-9294-beb9a73bfd8b" providerId="ADAL" clId="{84C83FCB-DC91-42C3-A0E3-FEB18F9B3F1B}" dt="2026-03-09T21:42:08.976" v="27" actId="1076"/>
        <pc:sldMkLst>
          <pc:docMk/>
          <pc:sldMk cId="3886360758" sldId="263"/>
        </pc:sldMkLst>
        <pc:picChg chg="add mod">
          <ac:chgData name="Emmanuel Auvray (Liturgie et sacrements/M.)" userId="90b8592f-5e05-4180-9294-beb9a73bfd8b" providerId="ADAL" clId="{84C83FCB-DC91-42C3-A0E3-FEB18F9B3F1B}" dt="2026-03-09T21:42:08.976" v="27" actId="1076"/>
          <ac:picMkLst>
            <pc:docMk/>
            <pc:sldMk cId="3886360758" sldId="263"/>
            <ac:picMk id="3" creationId="{607CF306-F43C-4E5F-BCC4-9A7933BF9FF5}"/>
          </ac:picMkLst>
        </pc:picChg>
      </pc:sldChg>
      <pc:sldChg chg="addSp delSp modSp new mod">
        <pc:chgData name="Emmanuel Auvray (Liturgie et sacrements/M.)" userId="90b8592f-5e05-4180-9294-beb9a73bfd8b" providerId="ADAL" clId="{84C83FCB-DC91-42C3-A0E3-FEB18F9B3F1B}" dt="2026-03-09T21:43:33.913" v="38" actId="1076"/>
        <pc:sldMkLst>
          <pc:docMk/>
          <pc:sldMk cId="1550123124" sldId="264"/>
        </pc:sldMkLst>
        <pc:spChg chg="del">
          <ac:chgData name="Emmanuel Auvray (Liturgie et sacrements/M.)" userId="90b8592f-5e05-4180-9294-beb9a73bfd8b" providerId="ADAL" clId="{84C83FCB-DC91-42C3-A0E3-FEB18F9B3F1B}" dt="2026-03-09T21:42:25.230" v="29" actId="478"/>
          <ac:spMkLst>
            <pc:docMk/>
            <pc:sldMk cId="1550123124" sldId="264"/>
            <ac:spMk id="2" creationId="{80FAB766-252D-4529-90E2-3BFC78E2E039}"/>
          </ac:spMkLst>
        </pc:spChg>
        <pc:spChg chg="del mod">
          <ac:chgData name="Emmanuel Auvray (Liturgie et sacrements/M.)" userId="90b8592f-5e05-4180-9294-beb9a73bfd8b" providerId="ADAL" clId="{84C83FCB-DC91-42C3-A0E3-FEB18F9B3F1B}" dt="2026-03-09T21:42:28.969" v="31" actId="478"/>
          <ac:spMkLst>
            <pc:docMk/>
            <pc:sldMk cId="1550123124" sldId="264"/>
            <ac:spMk id="3" creationId="{B2C2FEEA-5A06-4AB3-ABDE-35B51EC80257}"/>
          </ac:spMkLst>
        </pc:spChg>
        <pc:picChg chg="add mod">
          <ac:chgData name="Emmanuel Auvray (Liturgie et sacrements/M.)" userId="90b8592f-5e05-4180-9294-beb9a73bfd8b" providerId="ADAL" clId="{84C83FCB-DC91-42C3-A0E3-FEB18F9B3F1B}" dt="2026-03-09T21:42:58.272" v="33" actId="1076"/>
          <ac:picMkLst>
            <pc:docMk/>
            <pc:sldMk cId="1550123124" sldId="264"/>
            <ac:picMk id="5" creationId="{342A2F2D-79E6-483E-8C2C-5FD28C3BEF54}"/>
          </ac:picMkLst>
        </pc:picChg>
        <pc:picChg chg="add mod">
          <ac:chgData name="Emmanuel Auvray (Liturgie et sacrements/M.)" userId="90b8592f-5e05-4180-9294-beb9a73bfd8b" providerId="ADAL" clId="{84C83FCB-DC91-42C3-A0E3-FEB18F9B3F1B}" dt="2026-03-09T21:43:33.913" v="38" actId="1076"/>
          <ac:picMkLst>
            <pc:docMk/>
            <pc:sldMk cId="1550123124" sldId="264"/>
            <ac:picMk id="7" creationId="{0714C663-82FB-4206-804A-0D794637B5BE}"/>
          </ac:picMkLst>
        </pc:picChg>
      </pc:sldChg>
      <pc:sldChg chg="addSp modSp new del mod">
        <pc:chgData name="Emmanuel Auvray (Liturgie et sacrements/M.)" userId="90b8592f-5e05-4180-9294-beb9a73bfd8b" providerId="ADAL" clId="{84C83FCB-DC91-42C3-A0E3-FEB18F9B3F1B}" dt="2026-03-09T21:45:05.161" v="46" actId="47"/>
        <pc:sldMkLst>
          <pc:docMk/>
          <pc:sldMk cId="1028782456" sldId="265"/>
        </pc:sldMkLst>
        <pc:picChg chg="add mod">
          <ac:chgData name="Emmanuel Auvray (Liturgie et sacrements/M.)" userId="90b8592f-5e05-4180-9294-beb9a73bfd8b" providerId="ADAL" clId="{84C83FCB-DC91-42C3-A0E3-FEB18F9B3F1B}" dt="2026-03-09T21:44:48.151" v="45" actId="14100"/>
          <ac:picMkLst>
            <pc:docMk/>
            <pc:sldMk cId="1028782456" sldId="265"/>
            <ac:picMk id="3" creationId="{102E9A4C-343D-4608-8DB6-C8F4E4467723}"/>
          </ac:picMkLst>
        </pc:picChg>
      </pc:sldChg>
      <pc:sldChg chg="new del">
        <pc:chgData name="Emmanuel Auvray (Liturgie et sacrements/M.)" userId="90b8592f-5e05-4180-9294-beb9a73bfd8b" providerId="ADAL" clId="{84C83FCB-DC91-42C3-A0E3-FEB18F9B3F1B}" dt="2026-03-09T21:43:57.308" v="40" actId="47"/>
        <pc:sldMkLst>
          <pc:docMk/>
          <pc:sldMk cId="1863910748" sldId="265"/>
        </pc:sldMkLst>
      </pc:sldChg>
      <pc:sldChg chg="addSp modSp new mod">
        <pc:chgData name="Emmanuel Auvray (Liturgie et sacrements/M.)" userId="90b8592f-5e05-4180-9294-beb9a73bfd8b" providerId="ADAL" clId="{84C83FCB-DC91-42C3-A0E3-FEB18F9B3F1B}" dt="2026-03-09T21:45:29.798" v="49" actId="1076"/>
        <pc:sldMkLst>
          <pc:docMk/>
          <pc:sldMk cId="2153529477" sldId="265"/>
        </pc:sldMkLst>
        <pc:picChg chg="add mod">
          <ac:chgData name="Emmanuel Auvray (Liturgie et sacrements/M.)" userId="90b8592f-5e05-4180-9294-beb9a73bfd8b" providerId="ADAL" clId="{84C83FCB-DC91-42C3-A0E3-FEB18F9B3F1B}" dt="2026-03-09T21:45:29.798" v="49" actId="1076"/>
          <ac:picMkLst>
            <pc:docMk/>
            <pc:sldMk cId="2153529477" sldId="265"/>
            <ac:picMk id="3" creationId="{A770F9D5-F345-4CCF-B0BC-5FECC18314E9}"/>
          </ac:picMkLst>
        </pc:picChg>
      </pc:sldChg>
      <pc:sldChg chg="addSp modSp new mod">
        <pc:chgData name="Emmanuel Auvray (Liturgie et sacrements/M.)" userId="90b8592f-5e05-4180-9294-beb9a73bfd8b" providerId="ADAL" clId="{84C83FCB-DC91-42C3-A0E3-FEB18F9B3F1B}" dt="2026-03-09T21:46:13.038" v="53" actId="14100"/>
        <pc:sldMkLst>
          <pc:docMk/>
          <pc:sldMk cId="93067259" sldId="266"/>
        </pc:sldMkLst>
        <pc:picChg chg="add mod">
          <ac:chgData name="Emmanuel Auvray (Liturgie et sacrements/M.)" userId="90b8592f-5e05-4180-9294-beb9a73bfd8b" providerId="ADAL" clId="{84C83FCB-DC91-42C3-A0E3-FEB18F9B3F1B}" dt="2026-03-09T21:46:13.038" v="53" actId="14100"/>
          <ac:picMkLst>
            <pc:docMk/>
            <pc:sldMk cId="93067259" sldId="266"/>
            <ac:picMk id="3" creationId="{24033550-E3BA-44F0-A1EC-1F551A1F7864}"/>
          </ac:picMkLst>
        </pc:picChg>
      </pc:sldChg>
      <pc:sldChg chg="addSp modSp new mod">
        <pc:chgData name="Emmanuel Auvray (Liturgie et sacrements/M.)" userId="90b8592f-5e05-4180-9294-beb9a73bfd8b" providerId="ADAL" clId="{84C83FCB-DC91-42C3-A0E3-FEB18F9B3F1B}" dt="2026-03-09T21:46:53.013" v="58" actId="14100"/>
        <pc:sldMkLst>
          <pc:docMk/>
          <pc:sldMk cId="2246992371" sldId="267"/>
        </pc:sldMkLst>
        <pc:picChg chg="add mod">
          <ac:chgData name="Emmanuel Auvray (Liturgie et sacrements/M.)" userId="90b8592f-5e05-4180-9294-beb9a73bfd8b" providerId="ADAL" clId="{84C83FCB-DC91-42C3-A0E3-FEB18F9B3F1B}" dt="2026-03-09T21:46:53.013" v="58" actId="14100"/>
          <ac:picMkLst>
            <pc:docMk/>
            <pc:sldMk cId="2246992371" sldId="267"/>
            <ac:picMk id="3" creationId="{C1B16C23-9FA0-4A02-B127-ED84F64DF338}"/>
          </ac:picMkLst>
        </pc:picChg>
      </pc:sldChg>
      <pc:sldChg chg="addSp delSp modSp new mod">
        <pc:chgData name="Emmanuel Auvray (Liturgie et sacrements/M.)" userId="90b8592f-5e05-4180-9294-beb9a73bfd8b" providerId="ADAL" clId="{84C83FCB-DC91-42C3-A0E3-FEB18F9B3F1B}" dt="2026-03-09T21:47:54.748" v="65" actId="1076"/>
        <pc:sldMkLst>
          <pc:docMk/>
          <pc:sldMk cId="1786568468" sldId="268"/>
        </pc:sldMkLst>
        <pc:picChg chg="add del mod">
          <ac:chgData name="Emmanuel Auvray (Liturgie et sacrements/M.)" userId="90b8592f-5e05-4180-9294-beb9a73bfd8b" providerId="ADAL" clId="{84C83FCB-DC91-42C3-A0E3-FEB18F9B3F1B}" dt="2026-03-09T21:47:35.521" v="63" actId="478"/>
          <ac:picMkLst>
            <pc:docMk/>
            <pc:sldMk cId="1786568468" sldId="268"/>
            <ac:picMk id="3" creationId="{58746399-F51F-4CD6-8079-FE8CDD306585}"/>
          </ac:picMkLst>
        </pc:picChg>
        <pc:picChg chg="add mod">
          <ac:chgData name="Emmanuel Auvray (Liturgie et sacrements/M.)" userId="90b8592f-5e05-4180-9294-beb9a73bfd8b" providerId="ADAL" clId="{84C83FCB-DC91-42C3-A0E3-FEB18F9B3F1B}" dt="2026-03-09T21:47:54.748" v="65" actId="1076"/>
          <ac:picMkLst>
            <pc:docMk/>
            <pc:sldMk cId="1786568468" sldId="268"/>
            <ac:picMk id="5" creationId="{C3DEA6A7-5886-4174-90EB-F0DA0A6CA9ED}"/>
          </ac:picMkLst>
        </pc:picChg>
      </pc:sldChg>
      <pc:sldChg chg="addSp modSp new mod">
        <pc:chgData name="Emmanuel Auvray (Liturgie et sacrements/M.)" userId="90b8592f-5e05-4180-9294-beb9a73bfd8b" providerId="ADAL" clId="{84C83FCB-DC91-42C3-A0E3-FEB18F9B3F1B}" dt="2026-03-09T21:48:37.450" v="70" actId="14100"/>
        <pc:sldMkLst>
          <pc:docMk/>
          <pc:sldMk cId="1778066036" sldId="269"/>
        </pc:sldMkLst>
        <pc:picChg chg="add mod">
          <ac:chgData name="Emmanuel Auvray (Liturgie et sacrements/M.)" userId="90b8592f-5e05-4180-9294-beb9a73bfd8b" providerId="ADAL" clId="{84C83FCB-DC91-42C3-A0E3-FEB18F9B3F1B}" dt="2026-03-09T21:48:37.450" v="70" actId="14100"/>
          <ac:picMkLst>
            <pc:docMk/>
            <pc:sldMk cId="1778066036" sldId="269"/>
            <ac:picMk id="3" creationId="{C2A35654-FE78-4568-B930-E37F10C20790}"/>
          </ac:picMkLst>
        </pc:picChg>
      </pc:sldChg>
      <pc:sldChg chg="addSp modSp new mod">
        <pc:chgData name="Emmanuel Auvray (Liturgie et sacrements/M.)" userId="90b8592f-5e05-4180-9294-beb9a73bfd8b" providerId="ADAL" clId="{84C83FCB-DC91-42C3-A0E3-FEB18F9B3F1B}" dt="2026-03-09T21:51:00.247" v="78" actId="1076"/>
        <pc:sldMkLst>
          <pc:docMk/>
          <pc:sldMk cId="282724275" sldId="270"/>
        </pc:sldMkLst>
        <pc:picChg chg="add mod">
          <ac:chgData name="Emmanuel Auvray (Liturgie et sacrements/M.)" userId="90b8592f-5e05-4180-9294-beb9a73bfd8b" providerId="ADAL" clId="{84C83FCB-DC91-42C3-A0E3-FEB18F9B3F1B}" dt="2026-03-09T21:51:00.247" v="78" actId="1076"/>
          <ac:picMkLst>
            <pc:docMk/>
            <pc:sldMk cId="282724275" sldId="270"/>
            <ac:picMk id="3" creationId="{A52C8163-438A-46CA-8B04-CA73C3E76F19}"/>
          </ac:picMkLst>
        </pc:picChg>
      </pc:sldChg>
      <pc:sldChg chg="addSp delSp modSp new mod">
        <pc:chgData name="Emmanuel Auvray (Liturgie et sacrements/M.)" userId="90b8592f-5e05-4180-9294-beb9a73bfd8b" providerId="ADAL" clId="{84C83FCB-DC91-42C3-A0E3-FEB18F9B3F1B}" dt="2026-03-09T21:51:39.874" v="81" actId="14100"/>
        <pc:sldMkLst>
          <pc:docMk/>
          <pc:sldMk cId="350534304" sldId="271"/>
        </pc:sldMkLst>
        <pc:picChg chg="add del mod">
          <ac:chgData name="Emmanuel Auvray (Liturgie et sacrements/M.)" userId="90b8592f-5e05-4180-9294-beb9a73bfd8b" providerId="ADAL" clId="{84C83FCB-DC91-42C3-A0E3-FEB18F9B3F1B}" dt="2026-03-09T21:51:14.193" v="79" actId="478"/>
          <ac:picMkLst>
            <pc:docMk/>
            <pc:sldMk cId="350534304" sldId="271"/>
            <ac:picMk id="3" creationId="{084F41CF-8A7B-44E0-BC9E-58AD4DCA35AE}"/>
          </ac:picMkLst>
        </pc:picChg>
        <pc:picChg chg="add mod">
          <ac:chgData name="Emmanuel Auvray (Liturgie et sacrements/M.)" userId="90b8592f-5e05-4180-9294-beb9a73bfd8b" providerId="ADAL" clId="{84C83FCB-DC91-42C3-A0E3-FEB18F9B3F1B}" dt="2026-03-09T21:51:39.874" v="81" actId="14100"/>
          <ac:picMkLst>
            <pc:docMk/>
            <pc:sldMk cId="350534304" sldId="271"/>
            <ac:picMk id="5" creationId="{8FCF8866-1D79-4CD2-8069-DB061538A674}"/>
          </ac:picMkLst>
        </pc:picChg>
      </pc:sldChg>
      <pc:sldChg chg="addSp delSp modSp new del mod">
        <pc:chgData name="Emmanuel Auvray (Liturgie et sacrements/M.)" userId="90b8592f-5e05-4180-9294-beb9a73bfd8b" providerId="ADAL" clId="{84C83FCB-DC91-42C3-A0E3-FEB18F9B3F1B}" dt="2026-03-14T09:16:01.863" v="181" actId="2696"/>
        <pc:sldMkLst>
          <pc:docMk/>
          <pc:sldMk cId="4115201056" sldId="272"/>
        </pc:sldMkLst>
        <pc:spChg chg="del">
          <ac:chgData name="Emmanuel Auvray (Liturgie et sacrements/M.)" userId="90b8592f-5e05-4180-9294-beb9a73bfd8b" providerId="ADAL" clId="{84C83FCB-DC91-42C3-A0E3-FEB18F9B3F1B}" dt="2026-03-09T21:52:19.505" v="83" actId="478"/>
          <ac:spMkLst>
            <pc:docMk/>
            <pc:sldMk cId="4115201056" sldId="272"/>
            <ac:spMk id="2" creationId="{AFE08611-C32A-43BA-B8E1-F23B1EDEA6E3}"/>
          </ac:spMkLst>
        </pc:spChg>
        <pc:spChg chg="del">
          <ac:chgData name="Emmanuel Auvray (Liturgie et sacrements/M.)" userId="90b8592f-5e05-4180-9294-beb9a73bfd8b" providerId="ADAL" clId="{84C83FCB-DC91-42C3-A0E3-FEB18F9B3F1B}" dt="2026-03-09T21:52:21.706" v="84" actId="478"/>
          <ac:spMkLst>
            <pc:docMk/>
            <pc:sldMk cId="4115201056" sldId="272"/>
            <ac:spMk id="3" creationId="{1059688F-5988-489B-8E7D-FC65D58B2F97}"/>
          </ac:spMkLst>
        </pc:spChg>
        <pc:picChg chg="add mod">
          <ac:chgData name="Emmanuel Auvray (Liturgie et sacrements/M.)" userId="90b8592f-5e05-4180-9294-beb9a73bfd8b" providerId="ADAL" clId="{84C83FCB-DC91-42C3-A0E3-FEB18F9B3F1B}" dt="2026-03-09T21:52:35.944" v="87" actId="1076"/>
          <ac:picMkLst>
            <pc:docMk/>
            <pc:sldMk cId="4115201056" sldId="272"/>
            <ac:picMk id="5" creationId="{892626CC-00D7-48B9-8355-7A9CC3D4C0A9}"/>
          </ac:picMkLst>
        </pc:picChg>
        <pc:picChg chg="add mod">
          <ac:chgData name="Emmanuel Auvray (Liturgie et sacrements/M.)" userId="90b8592f-5e05-4180-9294-beb9a73bfd8b" providerId="ADAL" clId="{84C83FCB-DC91-42C3-A0E3-FEB18F9B3F1B}" dt="2026-03-09T21:53:32.281" v="89" actId="1076"/>
          <ac:picMkLst>
            <pc:docMk/>
            <pc:sldMk cId="4115201056" sldId="272"/>
            <ac:picMk id="7" creationId="{484019A9-8C8F-40AF-8884-7190F40B3B4F}"/>
          </ac:picMkLst>
        </pc:picChg>
      </pc:sldChg>
      <pc:sldChg chg="addSp delSp modSp new mod">
        <pc:chgData name="Emmanuel Auvray (Liturgie et sacrements/M.)" userId="90b8592f-5e05-4180-9294-beb9a73bfd8b" providerId="ADAL" clId="{84C83FCB-DC91-42C3-A0E3-FEB18F9B3F1B}" dt="2026-03-13T08:03:12.076" v="180" actId="1076"/>
        <pc:sldMkLst>
          <pc:docMk/>
          <pc:sldMk cId="1905521095" sldId="273"/>
        </pc:sldMkLst>
        <pc:spChg chg="add del mod">
          <ac:chgData name="Emmanuel Auvray (Liturgie et sacrements/M.)" userId="90b8592f-5e05-4180-9294-beb9a73bfd8b" providerId="ADAL" clId="{84C83FCB-DC91-42C3-A0E3-FEB18F9B3F1B}" dt="2026-03-13T08:00:23.725" v="176" actId="767"/>
          <ac:spMkLst>
            <pc:docMk/>
            <pc:sldMk cId="1905521095" sldId="273"/>
            <ac:spMk id="2" creationId="{32D3EF6B-FB2F-4A2A-B342-EA35725766F7}"/>
          </ac:spMkLst>
        </pc:spChg>
        <pc:spChg chg="add mod">
          <ac:chgData name="Emmanuel Auvray (Liturgie et sacrements/M.)" userId="90b8592f-5e05-4180-9294-beb9a73bfd8b" providerId="ADAL" clId="{84C83FCB-DC91-42C3-A0E3-FEB18F9B3F1B}" dt="2026-03-09T21:54:52.069" v="112" actId="1076"/>
          <ac:spMkLst>
            <pc:docMk/>
            <pc:sldMk cId="1905521095" sldId="273"/>
            <ac:spMk id="5" creationId="{BE337E9B-B265-4354-804F-767C13718C94}"/>
          </ac:spMkLst>
        </pc:spChg>
        <pc:spChg chg="add del mod">
          <ac:chgData name="Emmanuel Auvray (Liturgie et sacrements/M.)" userId="90b8592f-5e05-4180-9294-beb9a73bfd8b" providerId="ADAL" clId="{84C83FCB-DC91-42C3-A0E3-FEB18F9B3F1B}" dt="2026-03-13T08:00:14.631" v="171" actId="767"/>
          <ac:spMkLst>
            <pc:docMk/>
            <pc:sldMk cId="1905521095" sldId="273"/>
            <ac:spMk id="6" creationId="{7E6F8FD5-E0C4-4060-9601-6B6AF04AD867}"/>
          </ac:spMkLst>
        </pc:spChg>
        <pc:spChg chg="add del mod">
          <ac:chgData name="Emmanuel Auvray (Liturgie et sacrements/M.)" userId="90b8592f-5e05-4180-9294-beb9a73bfd8b" providerId="ADAL" clId="{84C83FCB-DC91-42C3-A0E3-FEB18F9B3F1B}" dt="2026-03-13T08:00:12.900" v="169" actId="767"/>
          <ac:spMkLst>
            <pc:docMk/>
            <pc:sldMk cId="1905521095" sldId="273"/>
            <ac:spMk id="7" creationId="{41F724A9-3DD5-4321-8492-F2B3ABC95A7E}"/>
          </ac:spMkLst>
        </pc:spChg>
        <pc:picChg chg="add del mod">
          <ac:chgData name="Emmanuel Auvray (Liturgie et sacrements/M.)" userId="90b8592f-5e05-4180-9294-beb9a73bfd8b" providerId="ADAL" clId="{84C83FCB-DC91-42C3-A0E3-FEB18F9B3F1B}" dt="2026-03-13T08:02:52.090" v="177" actId="478"/>
          <ac:picMkLst>
            <pc:docMk/>
            <pc:sldMk cId="1905521095" sldId="273"/>
            <ac:picMk id="3" creationId="{2DB2A826-0612-4A51-A4F7-C9FFCE8CCCCA}"/>
          </ac:picMkLst>
        </pc:picChg>
        <pc:picChg chg="add mod">
          <ac:chgData name="Emmanuel Auvray (Liturgie et sacrements/M.)" userId="90b8592f-5e05-4180-9294-beb9a73bfd8b" providerId="ADAL" clId="{84C83FCB-DC91-42C3-A0E3-FEB18F9B3F1B}" dt="2026-03-09T21:54:05.973" v="95" actId="1076"/>
          <ac:picMkLst>
            <pc:docMk/>
            <pc:sldMk cId="1905521095" sldId="273"/>
            <ac:picMk id="4" creationId="{F1C6CD61-7B68-40F3-A4DF-BF80278198D0}"/>
          </ac:picMkLst>
        </pc:picChg>
        <pc:picChg chg="add mod">
          <ac:chgData name="Emmanuel Auvray (Liturgie et sacrements/M.)" userId="90b8592f-5e05-4180-9294-beb9a73bfd8b" providerId="ADAL" clId="{84C83FCB-DC91-42C3-A0E3-FEB18F9B3F1B}" dt="2026-03-13T08:03:12.076" v="180" actId="1076"/>
          <ac:picMkLst>
            <pc:docMk/>
            <pc:sldMk cId="1905521095" sldId="273"/>
            <ac:picMk id="9" creationId="{B356BA60-272E-4ECE-B5BD-A05A2B0D7E17}"/>
          </ac:picMkLst>
        </pc:picChg>
      </pc:sldChg>
      <pc:sldChg chg="addSp modSp new mod">
        <pc:chgData name="Emmanuel Auvray (Liturgie et sacrements/M.)" userId="90b8592f-5e05-4180-9294-beb9a73bfd8b" providerId="ADAL" clId="{84C83FCB-DC91-42C3-A0E3-FEB18F9B3F1B}" dt="2026-03-09T21:57:43.436" v="137" actId="1076"/>
        <pc:sldMkLst>
          <pc:docMk/>
          <pc:sldMk cId="2675892351" sldId="274"/>
        </pc:sldMkLst>
        <pc:spChg chg="add mod">
          <ac:chgData name="Emmanuel Auvray (Liturgie et sacrements/M.)" userId="90b8592f-5e05-4180-9294-beb9a73bfd8b" providerId="ADAL" clId="{84C83FCB-DC91-42C3-A0E3-FEB18F9B3F1B}" dt="2026-03-09T21:57:25.233" v="132" actId="1076"/>
          <ac:spMkLst>
            <pc:docMk/>
            <pc:sldMk cId="2675892351" sldId="274"/>
            <ac:spMk id="4" creationId="{B4906B78-5448-4073-A4B6-58A2BF74BBA2}"/>
          </ac:spMkLst>
        </pc:spChg>
        <pc:picChg chg="add mod">
          <ac:chgData name="Emmanuel Auvray (Liturgie et sacrements/M.)" userId="90b8592f-5e05-4180-9294-beb9a73bfd8b" providerId="ADAL" clId="{84C83FCB-DC91-42C3-A0E3-FEB18F9B3F1B}" dt="2026-03-09T21:57:43.436" v="137" actId="1076"/>
          <ac:picMkLst>
            <pc:docMk/>
            <pc:sldMk cId="2675892351" sldId="274"/>
            <ac:picMk id="3" creationId="{0E3E1E81-B5D1-44C2-9BA9-9D55F726C59F}"/>
          </ac:picMkLst>
        </pc:picChg>
        <pc:picChg chg="add mod">
          <ac:chgData name="Emmanuel Auvray (Liturgie et sacrements/M.)" userId="90b8592f-5e05-4180-9294-beb9a73bfd8b" providerId="ADAL" clId="{84C83FCB-DC91-42C3-A0E3-FEB18F9B3F1B}" dt="2026-03-09T21:57:33.603" v="136" actId="14100"/>
          <ac:picMkLst>
            <pc:docMk/>
            <pc:sldMk cId="2675892351" sldId="274"/>
            <ac:picMk id="6" creationId="{535F7291-23B0-4B3A-9835-4E07B33165A5}"/>
          </ac:picMkLst>
        </pc:picChg>
      </pc:sldChg>
      <pc:sldChg chg="addSp modSp new mod">
        <pc:chgData name="Emmanuel Auvray (Liturgie et sacrements/M.)" userId="90b8592f-5e05-4180-9294-beb9a73bfd8b" providerId="ADAL" clId="{84C83FCB-DC91-42C3-A0E3-FEB18F9B3F1B}" dt="2026-03-09T21:58:29.493" v="140" actId="1076"/>
        <pc:sldMkLst>
          <pc:docMk/>
          <pc:sldMk cId="755359065" sldId="275"/>
        </pc:sldMkLst>
        <pc:picChg chg="add mod">
          <ac:chgData name="Emmanuel Auvray (Liturgie et sacrements/M.)" userId="90b8592f-5e05-4180-9294-beb9a73bfd8b" providerId="ADAL" clId="{84C83FCB-DC91-42C3-A0E3-FEB18F9B3F1B}" dt="2026-03-09T21:58:29.493" v="140" actId="1076"/>
          <ac:picMkLst>
            <pc:docMk/>
            <pc:sldMk cId="755359065" sldId="275"/>
            <ac:picMk id="3" creationId="{2B58CC57-E285-4A02-9B7D-9327FE7410D6}"/>
          </ac:picMkLst>
        </pc:picChg>
      </pc:sldChg>
      <pc:sldChg chg="addSp modSp new mod">
        <pc:chgData name="Emmanuel Auvray (Liturgie et sacrements/M.)" userId="90b8592f-5e05-4180-9294-beb9a73bfd8b" providerId="ADAL" clId="{84C83FCB-DC91-42C3-A0E3-FEB18F9B3F1B}" dt="2026-03-09T21:59:16.147" v="145" actId="1076"/>
        <pc:sldMkLst>
          <pc:docMk/>
          <pc:sldMk cId="2144742776" sldId="276"/>
        </pc:sldMkLst>
        <pc:picChg chg="add mod">
          <ac:chgData name="Emmanuel Auvray (Liturgie et sacrements/M.)" userId="90b8592f-5e05-4180-9294-beb9a73bfd8b" providerId="ADAL" clId="{84C83FCB-DC91-42C3-A0E3-FEB18F9B3F1B}" dt="2026-03-09T21:59:16.147" v="145" actId="1076"/>
          <ac:picMkLst>
            <pc:docMk/>
            <pc:sldMk cId="2144742776" sldId="276"/>
            <ac:picMk id="3" creationId="{D281DFFB-6363-4DAB-84A1-B9378D207664}"/>
          </ac:picMkLst>
        </pc:picChg>
      </pc:sldChg>
      <pc:sldChg chg="addSp modSp new mod">
        <pc:chgData name="Emmanuel Auvray (Liturgie et sacrements/M.)" userId="90b8592f-5e05-4180-9294-beb9a73bfd8b" providerId="ADAL" clId="{84C83FCB-DC91-42C3-A0E3-FEB18F9B3F1B}" dt="2026-03-09T21:59:43.222" v="148" actId="1076"/>
        <pc:sldMkLst>
          <pc:docMk/>
          <pc:sldMk cId="1774392868" sldId="277"/>
        </pc:sldMkLst>
        <pc:picChg chg="add mod">
          <ac:chgData name="Emmanuel Auvray (Liturgie et sacrements/M.)" userId="90b8592f-5e05-4180-9294-beb9a73bfd8b" providerId="ADAL" clId="{84C83FCB-DC91-42C3-A0E3-FEB18F9B3F1B}" dt="2026-03-09T21:59:43.222" v="148" actId="1076"/>
          <ac:picMkLst>
            <pc:docMk/>
            <pc:sldMk cId="1774392868" sldId="277"/>
            <ac:picMk id="3" creationId="{7AAA7925-FAC0-439C-AC14-94F52EE18976}"/>
          </ac:picMkLst>
        </pc:picChg>
      </pc:sldChg>
      <pc:sldChg chg="addSp modSp new mod">
        <pc:chgData name="Emmanuel Auvray (Liturgie et sacrements/M.)" userId="90b8592f-5e05-4180-9294-beb9a73bfd8b" providerId="ADAL" clId="{84C83FCB-DC91-42C3-A0E3-FEB18F9B3F1B}" dt="2026-03-09T22:00:12.696" v="151" actId="14100"/>
        <pc:sldMkLst>
          <pc:docMk/>
          <pc:sldMk cId="2371202033" sldId="278"/>
        </pc:sldMkLst>
        <pc:picChg chg="add mod">
          <ac:chgData name="Emmanuel Auvray (Liturgie et sacrements/M.)" userId="90b8592f-5e05-4180-9294-beb9a73bfd8b" providerId="ADAL" clId="{84C83FCB-DC91-42C3-A0E3-FEB18F9B3F1B}" dt="2026-03-09T22:00:12.696" v="151" actId="14100"/>
          <ac:picMkLst>
            <pc:docMk/>
            <pc:sldMk cId="2371202033" sldId="278"/>
            <ac:picMk id="3" creationId="{5D791EA1-0254-40E6-96B9-ADF41DD010CC}"/>
          </ac:picMkLst>
        </pc:pic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6-03-09T22:31:13.586" idx="1">
    <p:pos x="10" y="10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‹N°›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5A0A1D-63A0-4F99-8386-0AE521FC67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7878" y="1396415"/>
            <a:ext cx="9461634" cy="2654646"/>
          </a:xfrm>
        </p:spPr>
        <p:txBody>
          <a:bodyPr/>
          <a:lstStyle/>
          <a:p>
            <a:r>
              <a:rPr lang="fr-FR" sz="4400" dirty="0"/>
              <a:t>enquête musique liturgique</a:t>
            </a:r>
            <a:br>
              <a:rPr lang="fr-FR" sz="4400" dirty="0"/>
            </a:br>
            <a:br>
              <a:rPr lang="fr-FR" sz="4400" dirty="0"/>
            </a:br>
            <a:r>
              <a:rPr lang="fr-FR" sz="2800" dirty="0"/>
              <a:t>Notre rapport aux ressources numériques</a:t>
            </a:r>
            <a:br>
              <a:rPr lang="fr-FR" sz="2800" dirty="0"/>
            </a:br>
            <a:br>
              <a:rPr lang="fr-FR" sz="2800" dirty="0"/>
            </a:br>
            <a:r>
              <a:rPr lang="fr-FR" sz="2800" dirty="0"/>
              <a:t>Résultats</a:t>
            </a:r>
            <a:endParaRPr lang="fr-FR" sz="44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6E0D617-3C1F-4B2E-92BB-CB4CC3E36A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713" y="5276788"/>
            <a:ext cx="4293167" cy="714196"/>
          </a:xfrm>
        </p:spPr>
        <p:txBody>
          <a:bodyPr>
            <a:noAutofit/>
          </a:bodyPr>
          <a:lstStyle/>
          <a:p>
            <a:r>
              <a:rPr lang="fr-FR" sz="2800" dirty="0"/>
              <a:t>Janvier-Février 2026</a:t>
            </a:r>
          </a:p>
          <a:p>
            <a:endParaRPr lang="fr-FR" sz="3200" dirty="0"/>
          </a:p>
          <a:p>
            <a:pPr algn="r"/>
            <a:endParaRPr lang="fr-FR" sz="3200" b="1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978485E-52E4-4F79-88A2-39F0135884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8476" y="4222064"/>
            <a:ext cx="2627697" cy="1411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1517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A770F9D5-F345-4CCF-B0BC-5FECC18314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1513" y="1900024"/>
            <a:ext cx="10374173" cy="3057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5294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24033550-E3BA-44F0-A1EC-1F551A1F78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744" y="749300"/>
            <a:ext cx="11002911" cy="4851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672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C1B16C23-9FA0-4A02-B127-ED84F64DF3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3036" y="1357162"/>
            <a:ext cx="11095517" cy="3628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9923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C3DEA6A7-5886-4174-90EB-F0DA0A6CA9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034" y="1242707"/>
            <a:ext cx="10745700" cy="4372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5684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C2A35654-FE78-4568-B930-E37F10C207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6256" y="1453415"/>
            <a:ext cx="10907029" cy="353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0660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A52C8163-438A-46CA-8B04-CA73C3E76F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959" y="367331"/>
            <a:ext cx="10440731" cy="6490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242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8FCF8866-1D79-4CD2-8069-DB061538A6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4308" y="294837"/>
            <a:ext cx="9680247" cy="626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5343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F1C6CD61-7B68-40F3-A4DF-BF80278198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1516" y="20072"/>
            <a:ext cx="7230484" cy="476316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BE337E9B-B265-4354-804F-767C13718C94}"/>
              </a:ext>
            </a:extLst>
          </p:cNvPr>
          <p:cNvSpPr txBox="1"/>
          <p:nvPr/>
        </p:nvSpPr>
        <p:spPr>
          <a:xfrm>
            <a:off x="10385659" y="3056424"/>
            <a:ext cx="12705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340 réponses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356BA60-272E-4ECE-B5BD-A05A2B0D7E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0678" y="863909"/>
            <a:ext cx="7830643" cy="5677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5210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0E3E1E81-B5D1-44C2-9BA9-9D55F726C5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2455" y="312294"/>
            <a:ext cx="7754432" cy="362001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B4906B78-5448-4073-A4B6-58A2BF74BBA2}"/>
              </a:ext>
            </a:extLst>
          </p:cNvPr>
          <p:cNvSpPr txBox="1"/>
          <p:nvPr/>
        </p:nvSpPr>
        <p:spPr>
          <a:xfrm>
            <a:off x="10347157" y="3105833"/>
            <a:ext cx="1155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341 réponses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535F7291-23B0-4B3A-9835-4E07B33165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0488" y="1376413"/>
            <a:ext cx="8908518" cy="448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58923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2B58CC57-E285-4A02-9B7D-9327FE7410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108" y="1009312"/>
            <a:ext cx="10783805" cy="483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5359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2AA0B6B6-1C67-493D-AD03-192C9553E78C}"/>
              </a:ext>
            </a:extLst>
          </p:cNvPr>
          <p:cNvSpPr txBox="1"/>
          <p:nvPr/>
        </p:nvSpPr>
        <p:spPr>
          <a:xfrm>
            <a:off x="1337912" y="1068404"/>
            <a:ext cx="1003914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dirty="0"/>
              <a:t>Musique liturgique</a:t>
            </a:r>
          </a:p>
          <a:p>
            <a:endParaRPr lang="fr-FR" sz="3000" dirty="0"/>
          </a:p>
          <a:p>
            <a:r>
              <a:rPr lang="fr-FR" sz="3000" dirty="0"/>
              <a:t>Que recherchez-vous sur Internet ou les réseaux sociaux ?</a:t>
            </a:r>
          </a:p>
          <a:p>
            <a:endParaRPr lang="fr-FR" sz="3000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FE704D3E-1DD3-4DF4-A61B-EDC4BEE34B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3350" y="3216834"/>
            <a:ext cx="6068272" cy="847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0461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D281DFFB-6363-4DAB-84A1-B9378D2076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3546" y="1809549"/>
            <a:ext cx="10208137" cy="2986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47427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7AAA7925-FAC0-439C-AC14-94F52EE189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719" y="1066470"/>
            <a:ext cx="10793331" cy="4725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3928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5D791EA1-0254-40E6-96B9-ADF41DD010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7651" y="1694046"/>
            <a:ext cx="10092850" cy="3163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202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07E4C2A4-E38C-4071-ACD7-7C4B49C83D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510" y="1010653"/>
            <a:ext cx="11101242" cy="4785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581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66608A0F-8C1B-4608-ADD7-BB9498BBE9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0501" y="182902"/>
            <a:ext cx="9401807" cy="6492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10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8D7C8CDF-35AD-4078-9E13-F79A010C02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0485" y="186783"/>
            <a:ext cx="10366833" cy="6484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726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40E1F868-319F-445C-9A0E-010D02DFA0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947" y="1823813"/>
            <a:ext cx="10898121" cy="3210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541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365CA443-9F4C-48CB-9BB7-FE315CEF1B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0036" y="87337"/>
            <a:ext cx="3572374" cy="600159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57BEAF99-D3C3-488F-BEC5-374EDC3B91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2291" y="1260544"/>
            <a:ext cx="9259503" cy="4336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1163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607CF306-F43C-4E5F-BCC4-9A7933BF9F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6142" y="1634883"/>
            <a:ext cx="10307488" cy="2972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3607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342A2F2D-79E6-483E-8C2C-5FD28C3BEF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1402" y="448136"/>
            <a:ext cx="3219899" cy="57158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0714C663-82FB-4206-804A-0D794637B5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9411" y="1479738"/>
            <a:ext cx="9353177" cy="3898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123124"/>
      </p:ext>
    </p:extLst>
  </p:cSld>
  <p:clrMapOvr>
    <a:masterClrMapping/>
  </p:clrMapOvr>
</p:sld>
</file>

<file path=ppt/theme/theme1.xml><?xml version="1.0" encoding="utf-8"?>
<a:theme xmlns:a="http://schemas.openxmlformats.org/drawingml/2006/main" name="Cadrage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{1F54C42E-FD60-4BBF-86D5-33A25F95CD89}TFc3084226-2d0c-440f-9f46-6b48c7a7f67065704a01-7515d843e213</Template>
  <TotalTime>1565</TotalTime>
  <Words>30</Words>
  <Application>Microsoft Office PowerPoint</Application>
  <PresentationFormat>Grand écran</PresentationFormat>
  <Paragraphs>7</Paragraphs>
  <Slides>22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4" baseType="lpstr">
      <vt:lpstr>Franklin Gothic Book</vt:lpstr>
      <vt:lpstr>Cadrage</vt:lpstr>
      <vt:lpstr>enquête musique liturgique  Notre rapport aux ressources numériques  Résultats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enquête musique liturgique  Résultats</dc:title>
  <dc:creator>Emmanuel Auvray (Liturgie et sacrements/M.)</dc:creator>
  <cp:lastModifiedBy>Emmanuel Auvray (Liturgie et sacrements/M.)</cp:lastModifiedBy>
  <cp:revision>1</cp:revision>
  <cp:lastPrinted>2026-03-13T08:15:09Z</cp:lastPrinted>
  <dcterms:created xsi:type="dcterms:W3CDTF">2026-03-09T21:26:54Z</dcterms:created>
  <dcterms:modified xsi:type="dcterms:W3CDTF">2026-03-14T09:27:02Z</dcterms:modified>
</cp:coreProperties>
</file>